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73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51648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0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Курагинский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детский сад №1 «Красная шапочка» комбинированного вида </a:t>
            </a:r>
            <a:endParaRPr lang="ru-RU" sz="2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7854696" cy="4724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Анализ тематического контроля по нравственно-патриотическому воспитанию в МБДОУ №1 «Красная шапочка» комбинированного вида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             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 Подготовила заместитель заведующего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по воспитательно-образовательной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работе: </a:t>
            </a:r>
            <a:r>
              <a:rPr lang="ru-RU" sz="2000" b="1" dirty="0" err="1" smtClean="0">
                <a:solidFill>
                  <a:schemeClr val="bg1"/>
                </a:solidFill>
              </a:rPr>
              <a:t>Солоницына</a:t>
            </a:r>
            <a:r>
              <a:rPr lang="ru-RU" sz="2000" b="1" dirty="0" smtClean="0">
                <a:solidFill>
                  <a:schemeClr val="bg1"/>
                </a:solidFill>
              </a:rPr>
              <a:t> С.В.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Тел.: 2-35-31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51648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Воспитатель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Учайкина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Мария Владимировна</a:t>
            </a:r>
            <a:b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Подготовительная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компенсируюшая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группа «Радуга» Дидактическая игра «Наши соседи» по нравственно-патриотическому воспитанию</a:t>
            </a:r>
            <a:endParaRPr lang="ru-RU" sz="20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854696" cy="3457136"/>
          </a:xfrm>
        </p:spPr>
        <p:txBody>
          <a:bodyPr>
            <a:normAutofit/>
          </a:bodyPr>
          <a:lstStyle/>
          <a:p>
            <a:pPr algn="just"/>
            <a:r>
              <a:rPr lang="ru-RU" sz="1600" u="sng" dirty="0" smtClean="0">
                <a:solidFill>
                  <a:schemeClr val="bg1"/>
                </a:solidFill>
              </a:rPr>
              <a:t>Цель:</a:t>
            </a:r>
            <a:r>
              <a:rPr lang="ru-RU" sz="1600" dirty="0" smtClean="0">
                <a:solidFill>
                  <a:schemeClr val="bg1"/>
                </a:solidFill>
              </a:rPr>
              <a:t> Расширение  у детей знаний о России, и национальной одежде народностей..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Задачи: О. Уточнить и расширить знания детей о национальной одеже народностей России;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Р. Способствовать запоминанию информации о национальных костюмах;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В. Воспитывать у детей уважение к традициям разных национальностей</a:t>
            </a:r>
          </a:p>
          <a:p>
            <a:pPr algn="just"/>
            <a:r>
              <a:rPr lang="ru-RU" sz="1600" u="sng" dirty="0" smtClean="0">
                <a:solidFill>
                  <a:schemeClr val="bg1"/>
                </a:solidFill>
              </a:rPr>
              <a:t>Предварительная работа</a:t>
            </a:r>
            <a:r>
              <a:rPr lang="ru-RU" sz="1600" dirty="0" smtClean="0">
                <a:solidFill>
                  <a:schemeClr val="bg1"/>
                </a:solidFill>
              </a:rPr>
              <a:t>: беседа о национальной одежде жителей России и  их соседей.</a:t>
            </a:r>
          </a:p>
          <a:p>
            <a:pPr algn="just"/>
            <a:r>
              <a:rPr lang="ru-RU" sz="1600" u="sng" dirty="0" smtClean="0">
                <a:solidFill>
                  <a:schemeClr val="bg1"/>
                </a:solidFill>
              </a:rPr>
              <a:t>Оборудование: </a:t>
            </a:r>
            <a:r>
              <a:rPr lang="ru-RU" sz="1600" dirty="0" smtClean="0">
                <a:solidFill>
                  <a:schemeClr val="bg1"/>
                </a:solidFill>
              </a:rPr>
              <a:t>Карта России, Картинки людей в национальных костюмах, разрезные картинки в национальных одеждах, куклы и национальная одежда</a:t>
            </a:r>
            <a:endParaRPr lang="ru-RU" sz="1600" dirty="0"/>
          </a:p>
        </p:txBody>
      </p:sp>
      <p:sp>
        <p:nvSpPr>
          <p:cNvPr id="6146" name="AutoShape 2" descr="https://apf.mail.ru/cgi-bin/readmsg?id=16382453740288917639;0;1&amp;exif=1&amp;full=1&amp;x-email=sveta.s_06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apf.mail.ru/cgi-bin/readmsg?id=16382453740288917639;0;1&amp;exif=1&amp;full=1&amp;x-email=sveta.s_06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apf.mail.ru/cgi-bin/readmsg?id=16382453740288917639;0;1&amp;exif=1&amp;full=1&amp;x-email=sveta.s_06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F:\фото занятия и праздники ДЕНЬ МАТЕРИ\М.В\IMG_20211125_155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733800"/>
            <a:ext cx="2209800" cy="2946400"/>
          </a:xfrm>
          <a:prstGeom prst="rect">
            <a:avLst/>
          </a:prstGeom>
          <a:noFill/>
        </p:spPr>
      </p:pic>
      <p:pic>
        <p:nvPicPr>
          <p:cNvPr id="6153" name="Picture 9" descr="F:\фото занятия и праздники ДЕНЬ МАТЕРИ\М.В\IMG_20211125_155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33800"/>
            <a:ext cx="2171700" cy="2895600"/>
          </a:xfrm>
          <a:prstGeom prst="rect">
            <a:avLst/>
          </a:prstGeom>
          <a:noFill/>
        </p:spPr>
      </p:pic>
      <p:pic>
        <p:nvPicPr>
          <p:cNvPr id="6154" name="Picture 10" descr="F:\фото занятия и праздники ДЕНЬ МАТЕРИ\М.В\IMG_20211125_160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683000"/>
            <a:ext cx="2209800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219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Воспитание у дошкольников нравственно-этических норм  в разных видах деятельности</a:t>
            </a:r>
            <a:endParaRPr lang="ru-RU" sz="20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7854696" cy="5257800"/>
          </a:xfrm>
        </p:spPr>
        <p:txBody>
          <a:bodyPr>
            <a:normAutofit/>
          </a:bodyPr>
          <a:lstStyle/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Нравственно-этическая беседа «Почему нужно быть внимательным и вежливым»на занятии учителя-логопеда </a:t>
            </a:r>
            <a:r>
              <a:rPr lang="ru-RU" sz="1600" dirty="0" err="1" smtClean="0">
                <a:solidFill>
                  <a:schemeClr val="bg1"/>
                </a:solidFill>
              </a:rPr>
              <a:t>Афониной</a:t>
            </a:r>
            <a:r>
              <a:rPr lang="ru-RU" sz="1600" dirty="0" smtClean="0">
                <a:solidFill>
                  <a:schemeClr val="bg1"/>
                </a:solidFill>
              </a:rPr>
              <a:t> О.И.</a:t>
            </a:r>
            <a:endParaRPr lang="ru-RU" sz="1600" dirty="0"/>
          </a:p>
        </p:txBody>
      </p:sp>
      <p:pic>
        <p:nvPicPr>
          <p:cNvPr id="4" name="Picture 1" descr="C:\Users\User\Downloads\IMG_20211130_090648_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1"/>
            <a:ext cx="6095999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04800"/>
            <a:ext cx="7162800" cy="482873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Взаимодействие с родителями по нравственно-патриотическому воспитанию приносит бесспорно положительный эффект.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F:\конкурс зимняя планета\Куликов Миша Птичья столов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038600"/>
            <a:ext cx="3403600" cy="25527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2895600" cy="496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362200" cy="295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04800"/>
            <a:ext cx="7162800" cy="482873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Воспитательно-образовательный процесс по нравственно-патриотическому воспитанию эффективен, за счёт ведения в единое образовательное пространство взаимодействие с социальными институтами – районный краеведческий музей, районная библиотека,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7650" name="Picture 2" descr="F:\фото занятия и праздники ДЕНЬ МАТЕРИ\БИБЛИОТЕКА\IMG_20211116_11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2571750" cy="3429000"/>
          </a:xfrm>
          <a:prstGeom prst="rect">
            <a:avLst/>
          </a:prstGeom>
          <a:noFill/>
        </p:spPr>
      </p:pic>
      <p:pic>
        <p:nvPicPr>
          <p:cNvPr id="27651" name="Picture 3" descr="F:\фото занятия и праздники ДЕНЬ МАТЕРИ\БИБЛИОТЕКА\IMG_20211116_114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133600"/>
            <a:ext cx="2438400" cy="3251200"/>
          </a:xfrm>
          <a:prstGeom prst="rect">
            <a:avLst/>
          </a:prstGeom>
          <a:noFill/>
        </p:spPr>
      </p:pic>
      <p:pic>
        <p:nvPicPr>
          <p:cNvPr id="3074" name="Picture 2" descr="F:\Статья в газету Наши интересные встречи\IMG_23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0386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81000"/>
            <a:ext cx="7162800" cy="4828736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Выводы и предложения: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 образом, можно сделать вывод, что работа педагогического коллектива по воспитанию нравственно-патриотических чувств у детей дошкольного возраста ведется планомерно, целенаправленно, систематически, нарушений не выявлено. Задачей педагогов и родителей остается, как можно раньше пробудить в детях любовь к родной земле, сформировать у них такие черты характера, которые помогут стать достойным человеком и достойным гражданином своей страны. Воспитать любовь и уважение к семье, детскому саду, родной улице,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родному п. Курагино,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сформировать чувство гордости за достижения страны, уважение к армии, гордость за мужественных воинов, развивать интересы ребенка к доступным явлениям общественной жизни.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воспитательная работа в группах строится на основе основной образовательной программы; у воспитателей комплексно – тематическое и календарное планирование соответствует нормам, методические пособия, необходимые для решения задач по нравственно-патриотическому воспитанию имеются в полном объеме. Созданная в группах предметно-развивающая среда достаточна и целесообразна.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Итого: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основании детального анализа, работу по нравственно-патриотическому воспитанию в детском саду признать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достаточном уровне. Продолжить нравственно-патриотическое развитие детей в рамках совместной проектной деятельности с родителями и социальными партнёрами.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9800" y="1066800"/>
            <a:ext cx="6172200" cy="3990536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F:\фото занятия и праздники ДЕНЬ МАТЕРИ\БИБЛИОТЕКА\IMG_20211116_114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133600"/>
            <a:ext cx="325755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51648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Стратегия развития нравственно-патриотического  воспитания в условиях ДОУ детский сад №1 «Красная шапочка» комбинированного вида </a:t>
            </a:r>
            <a:endParaRPr lang="ru-RU" sz="2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854696" cy="51054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Нравственно – патриотическое воспитание дошкольника реализуется в основной общеобразовательной программе дошкольного образовательного учреждения в соответствии с ФГОС, в образовательной области «Социально-коммуникативное развитие», в интеграции с другими образовательными областями: Речевое развитие, Познавательное, Художественно - эстетическое, Физическое развитие.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Концепция нравственно – патриотического воспитания личности гражданина России, является методологической основой разработки и реализации Федерального государственного образовательного стандарта первой ступени общего образования.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Концепция представляет собой ценностно-нормативную основу взаимодействия общеобразовательного учреждения с другими субъектами социума — семьёй, культурно-просветительными организациями, учреждениями дополнительного образования. Целью этого взаимодействия, является совместное обеспечение условий для духовно-нравственного развития воспитанников.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51648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0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Курагинский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детский сад №1 «Красная шапочка» комбинированного вида </a:t>
            </a:r>
            <a:endParaRPr lang="ru-RU" sz="2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854696" cy="34571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000" dirty="0" smtClean="0">
                <a:solidFill>
                  <a:schemeClr val="bg1"/>
                </a:solidFill>
              </a:rPr>
              <a:t>Цель:</a:t>
            </a:r>
          </a:p>
          <a:p>
            <a:pPr algn="just"/>
            <a:r>
              <a:rPr lang="ru-RU" sz="3000" dirty="0" smtClean="0">
                <a:solidFill>
                  <a:schemeClr val="bg1"/>
                </a:solidFill>
              </a:rPr>
              <a:t>«Формирование у дошкольников познавательных, творческих и исследовательских навыков через развивающие беседы,  дидактические игры  и проектную деятельность по нравственно –патриотическому воспитанию»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7930896" cy="39905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процессе общения с детьми в разных видах деятельности, мы определяем проблему в социально-коммуникативном развитии, а затем в нравственно-патриотическом воспитании детей. Ставим перед собой  цель и определяем  конкретные задачи для её достижения.</a:t>
            </a:r>
          </a:p>
        </p:txBody>
      </p:sp>
      <p:pic>
        <p:nvPicPr>
          <p:cNvPr id="4098" name="Picture 2" descr="E:\фото занятия и праздники ДЕНЬ МАТЕРИ\Катя средняя\IMG-20211129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962400"/>
            <a:ext cx="2362200" cy="2667000"/>
          </a:xfrm>
          <a:prstGeom prst="rect">
            <a:avLst/>
          </a:prstGeom>
          <a:noFill/>
        </p:spPr>
      </p:pic>
      <p:pic>
        <p:nvPicPr>
          <p:cNvPr id="4099" name="Picture 3" descr="E:\фото занятия и праздники ДЕНЬ МАТЕРИ\ольга ивановна лесовички\IMG-20211129-WA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47800" y="3886200"/>
            <a:ext cx="2336132" cy="2690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Воспитатель Исаева Татьяна Викторовна</a:t>
            </a:r>
            <a:br>
              <a:rPr lang="ru-RU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1 младшая группа «Бабочки» Сюжетно-ролевая игра «Угостим куклу Катю чаем» по социально-нравственному воспитанию.</a:t>
            </a:r>
            <a:endParaRPr lang="ru-RU" sz="2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7854696" cy="3914336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Цель : Формирование представлений детей о том как принимать гостей , помочь детям «примерить на себя роль гостеприимных хозяев»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Задачи: О. Формировать знания детей о чайной посуде;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Р. Развивать интерес к сюжетно-ролевым играм;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В. Воспитывать дружеские взаимоотношения в игре, вежливость, гостеприимство</a:t>
            </a:r>
            <a:r>
              <a:rPr lang="ru-RU" sz="1600" dirty="0" smtClean="0"/>
              <a:t>. </a:t>
            </a:r>
            <a:r>
              <a:rPr lang="ru-RU" sz="1600" u="sng" dirty="0" smtClean="0">
                <a:solidFill>
                  <a:schemeClr val="bg1"/>
                </a:solidFill>
              </a:rPr>
              <a:t>Предварительная работа:</a:t>
            </a:r>
            <a:r>
              <a:rPr lang="ru-RU" sz="1600" dirty="0" smtClean="0">
                <a:solidFill>
                  <a:schemeClr val="bg1"/>
                </a:solidFill>
              </a:rPr>
              <a:t> беседа с рассматриванием картинок»Угостим Мишку чаем», игры в «Дочки-матери». </a:t>
            </a:r>
          </a:p>
          <a:p>
            <a:pPr algn="just">
              <a:spcBef>
                <a:spcPts val="0"/>
              </a:spcBef>
            </a:pPr>
            <a:r>
              <a:rPr lang="ru-RU" sz="1600" u="sng" dirty="0" smtClean="0">
                <a:solidFill>
                  <a:schemeClr val="bg1"/>
                </a:solidFill>
              </a:rPr>
              <a:t>Оборудование:</a:t>
            </a:r>
            <a:r>
              <a:rPr lang="ru-RU" sz="1600" dirty="0" smtClean="0">
                <a:solidFill>
                  <a:schemeClr val="bg1"/>
                </a:solidFill>
              </a:rPr>
              <a:t> Кукла Катя, детская посуда, скатерть, салфетки, игрушечные угощения.</a:t>
            </a:r>
          </a:p>
          <a:p>
            <a:pPr algn="just"/>
            <a:endParaRPr lang="ru-RU" dirty="0"/>
          </a:p>
        </p:txBody>
      </p:sp>
      <p:pic>
        <p:nvPicPr>
          <p:cNvPr id="1027" name="Picture 3" descr="F:\фото занятия и праздники ДЕНЬ МАТЕРИ\1 младшая\IMG-20211126-WA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76600"/>
            <a:ext cx="2495550" cy="3327400"/>
          </a:xfrm>
          <a:prstGeom prst="rect">
            <a:avLst/>
          </a:prstGeom>
          <a:noFill/>
        </p:spPr>
      </p:pic>
      <p:pic>
        <p:nvPicPr>
          <p:cNvPr id="1028" name="Picture 4" descr="F:\фото занятия и праздники ДЕНЬ МАТЕРИ\1 младшая\IMG-20211126-WA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352800"/>
            <a:ext cx="2476500" cy="3302000"/>
          </a:xfrm>
          <a:prstGeom prst="rect">
            <a:avLst/>
          </a:prstGeom>
          <a:noFill/>
        </p:spPr>
      </p:pic>
      <p:pic>
        <p:nvPicPr>
          <p:cNvPr id="1029" name="Picture 5" descr="F:\фото занятия и праздники ДЕНЬ МАТЕРИ\1 младшая\IMG-20211126-WA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276600"/>
            <a:ext cx="2476500" cy="330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Воспитатель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Бармашова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Татьяна Ивановна 2 младшая группа «Капельки». Познавательная беседа «Наши домашние животные» по социально-нравственному воспитанию.  (15 детей)</a:t>
            </a:r>
            <a:endParaRPr lang="ru-RU" sz="20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854696" cy="345713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Цель : Формирование первоначальных представлений детей о домашних животных, их повадках. Что заботится о них человек(хозяин)чем питаются, о том как принимать гостей , помочь детям «примерить на себя роль гостеприимных хозяев»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Задачи: О. Формировать знания детей о домашних животных, их детёнышах;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Р. Развивать интерес к познавательным беседам о жизни домашних животных;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В. Воспитывать дружеские взаимоотношения во время беседы, </a:t>
            </a:r>
            <a:r>
              <a:rPr lang="ru-RU" sz="1600" dirty="0" err="1" smtClean="0">
                <a:solidFill>
                  <a:schemeClr val="bg1"/>
                </a:solidFill>
              </a:rPr>
              <a:t>бережноеотношение</a:t>
            </a:r>
            <a:r>
              <a:rPr lang="ru-RU" sz="1600" dirty="0" smtClean="0">
                <a:solidFill>
                  <a:schemeClr val="bg1"/>
                </a:solidFill>
              </a:rPr>
              <a:t> к домашним животным. </a:t>
            </a:r>
          </a:p>
          <a:p>
            <a:pPr algn="just">
              <a:spcBef>
                <a:spcPts val="0"/>
              </a:spcBef>
            </a:pPr>
            <a:r>
              <a:rPr lang="ru-RU" sz="1600" u="sng" dirty="0" smtClean="0">
                <a:solidFill>
                  <a:schemeClr val="bg1"/>
                </a:solidFill>
              </a:rPr>
              <a:t>Оборудование:</a:t>
            </a:r>
            <a:r>
              <a:rPr lang="ru-RU" sz="1600" dirty="0" smtClean="0">
                <a:solidFill>
                  <a:schemeClr val="bg1"/>
                </a:solidFill>
              </a:rPr>
              <a:t> Наборы домашних животных и птиц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набор сюжетных картинок.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Предварительная беседа и просмотр мультфильма о 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животных</a:t>
            </a:r>
            <a:endParaRPr lang="ru-RU" sz="1600" dirty="0"/>
          </a:p>
        </p:txBody>
      </p:sp>
      <p:pic>
        <p:nvPicPr>
          <p:cNvPr id="2050" name="Picture 2" descr="F:\фото занятия и праздники ДЕНЬ МАТЕРИ\Т.И\IMG-20211126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88618"/>
            <a:ext cx="4648200" cy="2287787"/>
          </a:xfrm>
          <a:prstGeom prst="rect">
            <a:avLst/>
          </a:prstGeom>
          <a:noFill/>
        </p:spPr>
      </p:pic>
      <p:pic>
        <p:nvPicPr>
          <p:cNvPr id="2051" name="Picture 3" descr="F:\фото занятия и праздники ДЕНЬ МАТЕРИ\Т.И\IMG-20211126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819400"/>
            <a:ext cx="280035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51648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Воспитатель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Самохвалова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Екатерина Андреевна</a:t>
            </a:r>
            <a:b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Средняя группа «Ромашки» Дидактическая игра «Семья» по социально-нравственному воспитанию.</a:t>
            </a:r>
            <a:endParaRPr lang="ru-RU" sz="20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8153400" cy="3838136"/>
          </a:xfrm>
        </p:spPr>
        <p:txBody>
          <a:bodyPr>
            <a:normAutofit/>
          </a:bodyPr>
          <a:lstStyle/>
          <a:p>
            <a:pPr algn="just"/>
            <a:r>
              <a:rPr lang="ru-RU" sz="1600" u="sng" dirty="0" smtClean="0">
                <a:solidFill>
                  <a:schemeClr val="bg1"/>
                </a:solidFill>
              </a:rPr>
              <a:t>Цель :</a:t>
            </a:r>
            <a:r>
              <a:rPr lang="ru-RU" sz="1600" dirty="0" smtClean="0">
                <a:solidFill>
                  <a:schemeClr val="bg1"/>
                </a:solidFill>
              </a:rPr>
              <a:t> Формирование у детей понятий о семье, ёё значении в жизни ребёнка.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Задачи: О. Закрепить у детей представление о семье её членах;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Р. Развивать коммуникативные навыки детей;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В. Воспитывать у детей любовь, ласковое и чуткое отношение к членам семьи, уважение к труду родителей, чувство семейной сплочённости.</a:t>
            </a:r>
            <a:r>
              <a:rPr lang="ru-RU" sz="1600" dirty="0" smtClean="0"/>
              <a:t>   </a:t>
            </a:r>
          </a:p>
          <a:p>
            <a:pPr algn="just"/>
            <a:r>
              <a:rPr lang="ru-RU" sz="1600" u="sng" dirty="0" smtClean="0">
                <a:solidFill>
                  <a:schemeClr val="bg1"/>
                </a:solidFill>
              </a:rPr>
              <a:t>Предварительная работа:</a:t>
            </a:r>
            <a:r>
              <a:rPr lang="ru-RU" sz="1600" dirty="0" smtClean="0">
                <a:solidFill>
                  <a:schemeClr val="bg1"/>
                </a:solidFill>
              </a:rPr>
              <a:t> рассматривание сюжетных картинок о семье, беседа с детьми на тему «Моя семья», «Чем занимаются члены твоей семьи?» </a:t>
            </a:r>
          </a:p>
          <a:p>
            <a:pPr algn="just"/>
            <a:r>
              <a:rPr lang="ru-RU" sz="1600" u="sng" dirty="0" smtClean="0">
                <a:solidFill>
                  <a:schemeClr val="bg1"/>
                </a:solidFill>
              </a:rPr>
              <a:t>Оборудование:</a:t>
            </a:r>
            <a:r>
              <a:rPr lang="ru-RU" sz="1600" dirty="0" smtClean="0">
                <a:solidFill>
                  <a:schemeClr val="bg1"/>
                </a:solidFill>
              </a:rPr>
              <a:t> игрушка </a:t>
            </a:r>
            <a:r>
              <a:rPr lang="ru-RU" sz="1600" dirty="0" err="1" smtClean="0">
                <a:solidFill>
                  <a:schemeClr val="bg1"/>
                </a:solidFill>
              </a:rPr>
              <a:t>Лунтик</a:t>
            </a:r>
            <a:r>
              <a:rPr lang="ru-RU" sz="1600" dirty="0" smtClean="0">
                <a:solidFill>
                  <a:schemeClr val="bg1"/>
                </a:solidFill>
              </a:rPr>
              <a:t>, сюжетные картинки с изображением семьи: мамы, папы, дедушки, бабушки, тёти, брата, сестры.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фото занятия и праздники ДЕНЬ МАТЕРИ\Катя средняя\IMG-20211129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600"/>
            <a:ext cx="2819400" cy="2819400"/>
          </a:xfrm>
          <a:prstGeom prst="rect">
            <a:avLst/>
          </a:prstGeom>
          <a:noFill/>
        </p:spPr>
      </p:pic>
      <p:pic>
        <p:nvPicPr>
          <p:cNvPr id="1027" name="Picture 3" descr="F:\фото занятия и праздники ДЕНЬ МАТЕРИ\Катя средняя\IMG-20211129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733800"/>
            <a:ext cx="2743200" cy="2743200"/>
          </a:xfrm>
          <a:prstGeom prst="rect">
            <a:avLst/>
          </a:prstGeom>
          <a:noFill/>
        </p:spPr>
      </p:pic>
      <p:pic>
        <p:nvPicPr>
          <p:cNvPr id="1028" name="Picture 4" descr="F:\фото занятия и праздники ДЕНЬ МАТЕРИ\Катя средняя\IMG-20211129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733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5164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Воспитатель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Силицкая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Светлана Викторовна</a:t>
            </a:r>
            <a:b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Старшая 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компенсируюшая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группа «Солнышко» познавательная беседа «Природа и животный мир Красноярского края. Красная книга Красноярского края».</a:t>
            </a:r>
            <a:endParaRPr lang="ru-RU" sz="20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7854696" cy="22860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2800" u="sng" dirty="0" smtClean="0">
                <a:solidFill>
                  <a:schemeClr val="bg1"/>
                </a:solidFill>
              </a:rPr>
              <a:t>Цель :</a:t>
            </a:r>
            <a:r>
              <a:rPr lang="ru-RU" sz="2800" dirty="0" smtClean="0">
                <a:solidFill>
                  <a:schemeClr val="bg1"/>
                </a:solidFill>
              </a:rPr>
              <a:t> Углубление  у детей понятий о природе Красноярского края.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Задачи: О. Закрепить у детей представление о растительном и животном мире Красноярского края, Красной книге.;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Р. Развивать связную речь, углублять знания детей о растения и животных красноярского края.;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В. Воспитывать у детей эстетические чувства в красоте родной природы, воспитывать бережное отношение ко всему живому, (охранять и защищать природу).</a:t>
            </a:r>
            <a:r>
              <a:rPr lang="ru-RU" sz="2800" dirty="0" smtClean="0"/>
              <a:t>   </a:t>
            </a:r>
          </a:p>
          <a:p>
            <a:pPr algn="just"/>
            <a:r>
              <a:rPr lang="ru-RU" sz="2800" u="sng" dirty="0" smtClean="0">
                <a:solidFill>
                  <a:schemeClr val="bg1"/>
                </a:solidFill>
              </a:rPr>
              <a:t>Предварительная работа:</a:t>
            </a:r>
            <a:r>
              <a:rPr lang="ru-RU" sz="2800" dirty="0" smtClean="0">
                <a:solidFill>
                  <a:schemeClr val="bg1"/>
                </a:solidFill>
              </a:rPr>
              <a:t> рассматривание фильма о  животных и природе Красноярского края., картинок с изображением животных и растений Сибири, занесённых в Красную книгу, разучивание стихов о животных и растениях. </a:t>
            </a:r>
          </a:p>
          <a:p>
            <a:pPr algn="just"/>
            <a:r>
              <a:rPr lang="ru-RU" sz="2800" u="sng" dirty="0" smtClean="0">
                <a:solidFill>
                  <a:schemeClr val="bg1"/>
                </a:solidFill>
              </a:rPr>
              <a:t>Оборудование: </a:t>
            </a:r>
            <a:r>
              <a:rPr lang="ru-RU" sz="2800" dirty="0" smtClean="0">
                <a:solidFill>
                  <a:schemeClr val="bg1"/>
                </a:solidFill>
              </a:rPr>
              <a:t>компьютер, фильм Животный и растительный мир Сибири, сюжетные картинки </a:t>
            </a:r>
            <a:endParaRPr lang="ru-RU" dirty="0"/>
          </a:p>
        </p:txBody>
      </p:sp>
      <p:pic>
        <p:nvPicPr>
          <p:cNvPr id="8193" name="Picture 1" descr="F:\фото занятия и праздники ДЕНЬ МАТЕРИ\С.В.старшая\IMG-20211126-W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352800"/>
            <a:ext cx="4191000" cy="3143250"/>
          </a:xfrm>
          <a:prstGeom prst="rect">
            <a:avLst/>
          </a:prstGeom>
          <a:noFill/>
        </p:spPr>
      </p:pic>
      <p:pic>
        <p:nvPicPr>
          <p:cNvPr id="8194" name="Picture 2" descr="F:\фото занятия и праздники ДЕНЬ МАТЕРИ\С.В.старшая\IMG-20211126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219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Воспитатель Долматова Ольга Ивановна</a:t>
            </a:r>
            <a:b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Подготовительная компенсирующая группа «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Лесовички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» Дидактическая настольная игра: «Путешествие по Красноярскому краю» по нравственно-патриотическому воспитанию</a:t>
            </a:r>
            <a:endParaRPr lang="ru-RU" sz="20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7854696" cy="3838136"/>
          </a:xfrm>
        </p:spPr>
        <p:txBody>
          <a:bodyPr>
            <a:normAutofit/>
          </a:bodyPr>
          <a:lstStyle/>
          <a:p>
            <a:pPr algn="just"/>
            <a:r>
              <a:rPr lang="ru-RU" sz="1600" u="sng" dirty="0" smtClean="0">
                <a:solidFill>
                  <a:schemeClr val="bg1"/>
                </a:solidFill>
              </a:rPr>
              <a:t>Цель:</a:t>
            </a:r>
            <a:r>
              <a:rPr lang="ru-RU" sz="1600" dirty="0" smtClean="0">
                <a:solidFill>
                  <a:schemeClr val="bg1"/>
                </a:solidFill>
              </a:rPr>
              <a:t> Закрепление  у детей понятий о достопримечательностях Красноярского края.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Задачи: О. Уточнить и расширить знания детей о Красноярском крае;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Р. Способствовать запоминанию названий городов Красноярского края;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В. Воспитывать у детей любовь к малой Родине.</a:t>
            </a:r>
            <a:r>
              <a:rPr lang="ru-RU" sz="1600" dirty="0" smtClean="0"/>
              <a:t>   </a:t>
            </a:r>
          </a:p>
          <a:p>
            <a:pPr algn="just"/>
            <a:r>
              <a:rPr lang="ru-RU" sz="1600" u="sng" dirty="0" smtClean="0">
                <a:solidFill>
                  <a:schemeClr val="bg1"/>
                </a:solidFill>
              </a:rPr>
              <a:t>Предварительная работа:</a:t>
            </a:r>
            <a:r>
              <a:rPr lang="ru-RU" sz="1600" dirty="0" smtClean="0">
                <a:solidFill>
                  <a:schemeClr val="bg1"/>
                </a:solidFill>
              </a:rPr>
              <a:t> рассматривание книг о достопримечательностях Красноярского края, Символах власти Красноярского края(гербе и флаге)</a:t>
            </a:r>
          </a:p>
          <a:p>
            <a:pPr algn="just"/>
            <a:r>
              <a:rPr lang="ru-RU" sz="1600" u="sng" dirty="0" smtClean="0">
                <a:solidFill>
                  <a:schemeClr val="bg1"/>
                </a:solidFill>
              </a:rPr>
              <a:t>Оборудование: </a:t>
            </a:r>
            <a:r>
              <a:rPr lang="ru-RU" sz="1600" dirty="0" smtClean="0">
                <a:solidFill>
                  <a:schemeClr val="bg1"/>
                </a:solidFill>
              </a:rPr>
              <a:t>Настольно-печатная игра, герб Красноярского края.</a:t>
            </a:r>
            <a:endParaRPr lang="ru-RU" sz="1600" dirty="0"/>
          </a:p>
        </p:txBody>
      </p:sp>
      <p:pic>
        <p:nvPicPr>
          <p:cNvPr id="7169" name="Picture 1" descr="F:\фото занятия и праздники ДЕНЬ МАТЕРИ\ольга ивановна лесовички\IMG-20211129-WA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5200"/>
            <a:ext cx="2057400" cy="3061252"/>
          </a:xfrm>
          <a:prstGeom prst="rect">
            <a:avLst/>
          </a:prstGeom>
          <a:noFill/>
        </p:spPr>
      </p:pic>
      <p:pic>
        <p:nvPicPr>
          <p:cNvPr id="7170" name="Picture 2" descr="F:\фото занятия и праздники ДЕНЬ МАТЕРИ\ольга ивановна лесовички\IMG-20211129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505200"/>
            <a:ext cx="2133600" cy="3090333"/>
          </a:xfrm>
          <a:prstGeom prst="rect">
            <a:avLst/>
          </a:prstGeom>
          <a:noFill/>
        </p:spPr>
      </p:pic>
      <p:pic>
        <p:nvPicPr>
          <p:cNvPr id="7171" name="Picture 3" descr="F:\фото занятия и праздники ДЕНЬ МАТЕРИ\ольга ивановна лесовички\IMG-20211129-WA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057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823</TotalTime>
  <Words>1104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Муниципальное бюджетное дошкольное образовательное учреждение Курагинский детский сад №1 «Красная шапочка» комбинированного вида </vt:lpstr>
      <vt:lpstr>Стратегия развития нравственно-патриотического  воспитания в условиях ДОУ детский сад №1 «Красная шапочка» комбинированного вида </vt:lpstr>
      <vt:lpstr>Муниципальное бюджетное дошкольное образовательное учреждение Курагинский детский сад №1 «Красная шапочка» комбинированного вида </vt:lpstr>
      <vt:lpstr>Слайд 4</vt:lpstr>
      <vt:lpstr>Воспитатель Исаева Татьяна Викторовна 1 младшая группа «Бабочки» Сюжетно-ролевая игра «Угостим куклу Катю чаем» по социально-нравственному воспитанию.</vt:lpstr>
      <vt:lpstr>Воспитатель Бармашова Татьяна Ивановна 2 младшая группа «Капельки». Познавательная беседа «Наши домашние животные» по социально-нравственному воспитанию.  (15 детей)</vt:lpstr>
      <vt:lpstr>Воспитатель Самохвалова Екатерина Андреевна Средняя группа «Ромашки» Дидактическая игра «Семья» по социально-нравственному воспитанию.</vt:lpstr>
      <vt:lpstr>Воспитатель Силицкая Светлана Викторовна Старшая  компенсируюшая группа «Солнышко» познавательная беседа «Природа и животный мир Красноярского края. Красная книга Красноярского края».</vt:lpstr>
      <vt:lpstr>Воспитатель Долматова Ольга Ивановна Подготовительная компенсирующая группа «Лесовички» Дидактическая настольная игра: «Путешествие по Красноярскому краю» по нравственно-патриотическому воспитанию</vt:lpstr>
      <vt:lpstr>Воспитатель Учайкина Мария Владимировна Подготовительная компенсируюшая группа «Радуга» Дидактическая игра «Наши соседи» по нравственно-патриотическому воспитанию</vt:lpstr>
      <vt:lpstr>Воспитание у дошкольников нравственно-этических норм  в разных видах деятельности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Курагинский детский сад №1 «Красная шапочка» комбинированного вида </dc:title>
  <dc:creator>User</dc:creator>
  <cp:lastModifiedBy>User</cp:lastModifiedBy>
  <cp:revision>11</cp:revision>
  <dcterms:created xsi:type="dcterms:W3CDTF">2021-11-29T04:43:47Z</dcterms:created>
  <dcterms:modified xsi:type="dcterms:W3CDTF">2021-11-24T05:51:19Z</dcterms:modified>
</cp:coreProperties>
</file>